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328" r:id="rId3"/>
    <p:sldId id="309" r:id="rId4"/>
    <p:sldId id="320" r:id="rId5"/>
    <p:sldId id="310" r:id="rId6"/>
    <p:sldId id="311" r:id="rId7"/>
    <p:sldId id="312" r:id="rId8"/>
    <p:sldId id="313" r:id="rId9"/>
    <p:sldId id="315" r:id="rId10"/>
    <p:sldId id="325" r:id="rId11"/>
    <p:sldId id="316" r:id="rId12"/>
    <p:sldId id="317" r:id="rId13"/>
    <p:sldId id="32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33" autoAdjust="0"/>
    <p:restoredTop sz="86323" autoAdjust="0"/>
  </p:normalViewPr>
  <p:slideViewPr>
    <p:cSldViewPr snapToGrid="0">
      <p:cViewPr varScale="1">
        <p:scale>
          <a:sx n="69" d="100"/>
          <a:sy n="69" d="100"/>
        </p:scale>
        <p:origin x="38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261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20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30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216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7129" y="731270"/>
            <a:ext cx="10366348" cy="5621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Titelbalk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Hierin staat onder andere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 van het programma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 de werkmap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 van de bewerker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werkbalk Snelle toegang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B0049A1-6EA8-43B2-BDB6-454336A7C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51" y="5493714"/>
            <a:ext cx="11540303" cy="28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03829" y="1409305"/>
            <a:ext cx="9020628" cy="146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Formulebalk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3337" y="2367860"/>
            <a:ext cx="9655728" cy="11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3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596571" y="1033899"/>
            <a:ext cx="9020629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Statusbalk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Helemaal onder aan je scherm vind je de statusbalk. In deze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balk kun je bijvoorbeeld aanwijzingen zien voor acties die je onderneemt.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DD5B69A-C556-43E1-8BE1-86A7D21FD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587" y="5191032"/>
            <a:ext cx="11051039" cy="28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49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82572" y="410638"/>
            <a:ext cx="11324491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Bereik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selectie van meer cellen. We geven een bereik weer door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haakje openen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celcoördinaten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van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eerste cel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: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celcoördinaten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van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laatste cel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haakje sluiten </a:t>
            </a:r>
          </a:p>
        </p:txBody>
      </p:sp>
    </p:spTree>
    <p:extLst>
      <p:ext uri="{BB962C8B-B14F-4D97-AF65-F5344CB8AC3E}">
        <p14:creationId xmlns:p14="http://schemas.microsoft.com/office/powerpoint/2010/main" val="366958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81432" y="1521683"/>
            <a:ext cx="9429135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Volgorde bepalen bereik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Bij het bepalen van eerste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 laatste beginnen we altijd linksboven en eindigen rechtsonder.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931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7129" y="731270"/>
            <a:ext cx="10366348" cy="420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Times New Roman"/>
              </a:rPr>
              <a:t>Werkblak</a:t>
            </a: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Times New Roman"/>
              </a:rPr>
              <a:t> snelle toegang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Hier staan de standaardknoppen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om snel op te kunnen slaan en een handeling ongedaan 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kunnen maken.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E34EF49-94D1-4DCD-BB02-570858087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163" y="3874464"/>
            <a:ext cx="10397172" cy="119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7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867506" y="948560"/>
            <a:ext cx="983566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Lint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Onder de titelbalk staat het lint. Het lint bevat verschillende tabbladen.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Elk tabblad heeft betrekking op een aantal functies die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logisch bij elkaar horen.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Per tabblad zijn de functies ook weer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logisch bij elkaar gegroepeerd.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576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867506" y="948560"/>
            <a:ext cx="9835661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Lint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82B99D8-31B5-47CE-96B5-AA05D3D11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906634"/>
            <a:ext cx="11800874" cy="113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6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11087" y="1561705"/>
            <a:ext cx="6539856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Kolommen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kolommen lopen verticaal en elke kolom heeft een eigen letter: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A, B, C, enzovoort.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358DFC5-8F93-4A2E-996F-8CAEDEC4C2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4497" y="2438400"/>
            <a:ext cx="2438540" cy="270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11086" y="1409305"/>
            <a:ext cx="8998857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Rijen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rijen lopen horizontaal en hebben elk een nummer: 1, 2, 3,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enzovoort.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3A6C0A00-A2CB-41F1-8E87-854277C3A9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086" y="3729869"/>
            <a:ext cx="8631854" cy="84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40970" y="731270"/>
            <a:ext cx="9800655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Cel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                       Een hokje in een soort digitaal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                        ruitjespapier dat afzonderlijk 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benoemen is door achter het woord cel de coördinaten te zetten.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We beginnen altijd met de letter van de kolom en vervolgen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met het nummer van de rij.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580BF4-F286-4BC8-B6CD-A770A1E346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0971" y="1576981"/>
            <a:ext cx="2842134" cy="13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4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27587" y="1174576"/>
            <a:ext cx="10785987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Actieve cel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cel waar een zwart randje omheen staat. Dit is de cel waar je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iets mee kunt doen, bijvoorbeeld cijfers, tekst of een formule invoeren.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1AD84B1E-EFA4-4258-96CE-A3000F63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901" y="4056904"/>
            <a:ext cx="3996800" cy="15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6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03829" y="1409305"/>
            <a:ext cx="9020628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Formulebalk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Dat is de balk juist boven de kolomletters waarin je kunt zien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wat de inhoud van een cel is.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762F834-53F4-41FD-8FAC-2F26BABB3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938" y="4860946"/>
            <a:ext cx="11117617" cy="29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1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B9FE63-26D1-4E31-87B8-73556F09B14A}"/>
</file>

<file path=customXml/itemProps2.xml><?xml version="1.0" encoding="utf-8"?>
<ds:datastoreItem xmlns:ds="http://schemas.openxmlformats.org/officeDocument/2006/customXml" ds:itemID="{9E063BD6-5626-438A-B9C2-5D54AEB677CD}"/>
</file>

<file path=customXml/itemProps3.xml><?xml version="1.0" encoding="utf-8"?>
<ds:datastoreItem xmlns:ds="http://schemas.openxmlformats.org/officeDocument/2006/customXml" ds:itemID="{EDD4BC43-F15F-42FE-83CC-A3D804E991E9}"/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307</Words>
  <Application>Microsoft Office PowerPoint</Application>
  <PresentationFormat>Breedbeeld</PresentationFormat>
  <Paragraphs>53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51</cp:revision>
  <dcterms:created xsi:type="dcterms:W3CDTF">2014-08-25T22:47:39Z</dcterms:created>
  <dcterms:modified xsi:type="dcterms:W3CDTF">2018-08-15T02:49:07Z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